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70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E8F20E-2A6E-4F58-A327-979E3C254874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F132F8-F410-41C1-924F-C12F9841F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8F20E-2A6E-4F58-A327-979E3C254874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132F8-F410-41C1-924F-C12F9841F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1FE8F20E-2A6E-4F58-A327-979E3C254874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F132F8-F410-41C1-924F-C12F9841F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8F20E-2A6E-4F58-A327-979E3C254874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132F8-F410-41C1-924F-C12F9841F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E8F20E-2A6E-4F58-A327-979E3C254874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CCF132F8-F410-41C1-924F-C12F9841F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8F20E-2A6E-4F58-A327-979E3C254874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132F8-F410-41C1-924F-C12F9841F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8F20E-2A6E-4F58-A327-979E3C254874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132F8-F410-41C1-924F-C12F9841F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8F20E-2A6E-4F58-A327-979E3C254874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132F8-F410-41C1-924F-C12F9841F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E8F20E-2A6E-4F58-A327-979E3C254874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132F8-F410-41C1-924F-C12F9841F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8F20E-2A6E-4F58-A327-979E3C254874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132F8-F410-41C1-924F-C12F9841F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8F20E-2A6E-4F58-A327-979E3C254874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132F8-F410-41C1-924F-C12F9841F3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FE8F20E-2A6E-4F58-A327-979E3C254874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CF132F8-F410-41C1-924F-C12F9841F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SC0497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5728" y="928662"/>
            <a:ext cx="5259856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DSC0498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042" y="4643438"/>
            <a:ext cx="6011264" cy="400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14290" y="0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Новогодний вечер 9-11 классов.</a:t>
            </a:r>
            <a:endParaRPr lang="ru-RU" sz="24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</TotalTime>
  <Words>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Анна</cp:lastModifiedBy>
  <cp:revision>2</cp:revision>
  <dcterms:created xsi:type="dcterms:W3CDTF">2015-01-02T09:24:02Z</dcterms:created>
  <dcterms:modified xsi:type="dcterms:W3CDTF">2015-01-03T10:50:45Z</dcterms:modified>
</cp:coreProperties>
</file>