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470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000250" y="0"/>
            <a:ext cx="4857750" cy="9144000"/>
          </a:xfrm>
          <a:prstGeom prst="rect">
            <a:avLst/>
          </a:prstGeom>
          <a:blipFill>
            <a:blip r:embed="rId2" cstate="email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2571750" y="4572000"/>
            <a:ext cx="9144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2525151" y="711200"/>
            <a:ext cx="3829050" cy="3824224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2515831" y="4719819"/>
            <a:ext cx="3836084" cy="1468331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4403418" y="8743928"/>
            <a:ext cx="1501848" cy="302536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FE8F20E-2A6E-4F58-A327-979E3C254874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114550" y="8743928"/>
            <a:ext cx="2195792" cy="3048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910663" y="8741664"/>
            <a:ext cx="441252" cy="3048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CF132F8-F410-41C1-924F-C12F9841F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8F20E-2A6E-4F58-A327-979E3C254874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F132F8-F410-41C1-924F-C12F9841F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14900" y="366608"/>
            <a:ext cx="1143000" cy="7802033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90"/>
            <a:ext cx="45148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182112" y="8743928"/>
            <a:ext cx="1501848" cy="302536"/>
          </a:xfrm>
        </p:spPr>
        <p:txBody>
          <a:bodyPr/>
          <a:lstStyle>
            <a:extLst/>
          </a:lstStyle>
          <a:p>
            <a:fld id="{1FE8F20E-2A6E-4F58-A327-979E3C254874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42900" y="8741664"/>
            <a:ext cx="2743200" cy="3048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690872" y="8737600"/>
            <a:ext cx="441252" cy="3048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CF132F8-F410-41C1-924F-C12F9841F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8F20E-2A6E-4F58-A327-979E3C254874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F132F8-F410-41C1-924F-C12F9841F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0100" y="3762450"/>
            <a:ext cx="4691616" cy="1816100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0100" y="2540001"/>
            <a:ext cx="4691616" cy="991343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543179" y="8742413"/>
            <a:ext cx="1501848" cy="302536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E8F20E-2A6E-4F58-A327-979E3C254874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301519" y="8742413"/>
            <a:ext cx="2171700" cy="3048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050464" y="8740149"/>
            <a:ext cx="441252" cy="304800"/>
          </a:xfrm>
        </p:spPr>
        <p:txBody>
          <a:bodyPr/>
          <a:lstStyle>
            <a:extLst/>
          </a:lstStyle>
          <a:p>
            <a:fld id="{CCF132F8-F410-41C1-924F-C12F9841F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31536" cy="1524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2640330" cy="6034617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134106" y="2133601"/>
            <a:ext cx="2640330" cy="6034617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8F20E-2A6E-4F58-A327-979E3C254874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F132F8-F410-41C1-924F-C12F9841F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31536" cy="1524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7823200"/>
            <a:ext cx="2640330" cy="6096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134106" y="7823200"/>
            <a:ext cx="2640330" cy="6096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2282453"/>
            <a:ext cx="2640330" cy="5486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134106" y="2282453"/>
            <a:ext cx="2640330" cy="5486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8F20E-2A6E-4F58-A327-979E3C254874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F132F8-F410-41C1-924F-C12F9841F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31536" cy="1524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8F20E-2A6E-4F58-A327-979E3C254874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F132F8-F410-41C1-924F-C12F9841F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FE8F20E-2A6E-4F58-A327-979E3C254874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F132F8-F410-41C1-924F-C12F9841F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04800"/>
            <a:ext cx="4423410" cy="156464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1996555"/>
            <a:ext cx="4423410" cy="803349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" y="2844800"/>
            <a:ext cx="5429250" cy="582900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8F20E-2A6E-4F58-A327-979E3C254874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F132F8-F410-41C1-924F-C12F9841F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448477" y="1339558"/>
            <a:ext cx="3239645" cy="575009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447530" y="1331756"/>
            <a:ext cx="3239645" cy="575009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1824" y="1524000"/>
            <a:ext cx="2571750" cy="27432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041824" y="4378179"/>
            <a:ext cx="2571750" cy="256032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8F20E-2A6E-4F58-A327-979E3C254874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F132F8-F410-41C1-924F-C12F9841F3C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497762" y="1388003"/>
            <a:ext cx="3154680" cy="560832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6115050" y="0"/>
            <a:ext cx="742950" cy="9144000"/>
          </a:xfrm>
          <a:prstGeom prst="rect">
            <a:avLst/>
          </a:prstGeom>
          <a:blipFill>
            <a:blip r:embed="rId13" cstate="email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42900" y="426720"/>
            <a:ext cx="5429250" cy="1524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342900" y="2145888"/>
            <a:ext cx="5429250" cy="646176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3184452" y="8743928"/>
            <a:ext cx="1501848" cy="302536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FE8F20E-2A6E-4F58-A327-979E3C254874}" type="datetimeFigureOut">
              <a:rPr lang="ru-RU" smtClean="0"/>
              <a:pPr/>
              <a:t>03.01.2015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342900" y="8743928"/>
            <a:ext cx="2743200" cy="3048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4688586" y="8741664"/>
            <a:ext cx="441252" cy="3048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CF132F8-F410-41C1-924F-C12F9841F3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DSC0497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85728" y="928662"/>
            <a:ext cx="5259856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DSC0498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00042" y="4643438"/>
            <a:ext cx="6011264" cy="4000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214290" y="0"/>
            <a:ext cx="5572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Новогодний вечер 9-11 классов.</a:t>
            </a:r>
            <a:endParaRPr lang="ru-RU" sz="24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</TotalTime>
  <Words>5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Изящная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Анна</cp:lastModifiedBy>
  <cp:revision>2</cp:revision>
  <dcterms:created xsi:type="dcterms:W3CDTF">2015-01-02T09:24:02Z</dcterms:created>
  <dcterms:modified xsi:type="dcterms:W3CDTF">2015-01-03T10:50:45Z</dcterms:modified>
</cp:coreProperties>
</file>